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61" d="100"/>
          <a:sy n="61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8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70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4000500"/>
            <a:ext cx="53848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0AB10-E5B7-47E9-881F-C9D1606EC7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3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6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4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0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1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73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DAF3-06CE-4259-8EBF-6DADC0BE2ABF}" type="datetimeFigureOut">
              <a:rPr lang="en-US" smtClean="0"/>
              <a:t>6/14/2015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26CD-16F1-44F4-98BF-87D696A4A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17" descr="Mixed Flowers and a Bea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09800" y="2255519"/>
            <a:ext cx="7696200" cy="3958046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sp>
        <p:nvSpPr>
          <p:cNvPr id="4" name="Rounded Rectangle 3"/>
          <p:cNvSpPr/>
          <p:nvPr/>
        </p:nvSpPr>
        <p:spPr>
          <a:xfrm>
            <a:off x="3505200" y="533400"/>
            <a:ext cx="5486400" cy="1219200"/>
          </a:xfrm>
          <a:prstGeom prst="roundRect">
            <a:avLst/>
          </a:prstGeom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9600" dirty="0">
                <a:solidFill>
                  <a:srgbClr val="FF0000"/>
                </a:solidFill>
                <a:latin typeface="NikoshBAN" pitchFamily="2" charset="0"/>
              </a:rPr>
              <a:t>স্বাগতম</a:t>
            </a:r>
            <a:endParaRPr lang="en-US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00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"/>
          <p:cNvSpPr>
            <a:spLocks noChangeArrowheads="1"/>
          </p:cNvSpPr>
          <p:nvPr/>
        </p:nvSpPr>
        <p:spPr bwMode="auto">
          <a:xfrm>
            <a:off x="2590800" y="381000"/>
            <a:ext cx="7315200" cy="1219200"/>
          </a:xfrm>
          <a:prstGeom prst="flowChartPreparation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>
            <a:softEdge rad="12700"/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9600" dirty="0">
                <a:solidFill>
                  <a:srgbClr val="FF0000"/>
                </a:solidFill>
                <a:latin typeface="NikoshBAN" pitchFamily="2" charset="0"/>
              </a:rPr>
              <a:t>উচ্চারণ</a:t>
            </a:r>
            <a:endParaRPr lang="en-US" sz="9600" dirty="0">
              <a:solidFill>
                <a:srgbClr val="FF0000"/>
              </a:solidFill>
              <a:latin typeface="NikoshBAN" pitchFamily="2" charset="0"/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3962400" y="1905000"/>
            <a:ext cx="4724400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996600"/>
            </a:solidFill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8000">
                <a:latin typeface="NikoshBAN" pitchFamily="2" charset="0"/>
              </a:rPr>
              <a:t>স্তব্ধ</a:t>
            </a:r>
            <a:endParaRPr lang="en-US" sz="8000">
              <a:latin typeface="NikoshBAN" pitchFamily="2" charset="0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962400" y="2971800"/>
            <a:ext cx="4800600" cy="990600"/>
          </a:xfrm>
          <a:prstGeom prst="rect">
            <a:avLst/>
          </a:prstGeom>
          <a:solidFill>
            <a:schemeClr val="bg1"/>
          </a:solidFill>
          <a:ln w="9525">
            <a:solidFill>
              <a:srgbClr val="9966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8000">
                <a:latin typeface="NikoshBAN" pitchFamily="2" charset="0"/>
              </a:rPr>
              <a:t>আন্ধার</a:t>
            </a:r>
            <a:endParaRPr lang="en-US" sz="8000">
              <a:latin typeface="NikoshBAN" pitchFamily="2" charset="0"/>
            </a:endParaRP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3962400" y="4191000"/>
            <a:ext cx="487680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996600"/>
            </a:solidFill>
            <a:miter lim="800000"/>
            <a:headEnd/>
            <a:tailEnd/>
          </a:ln>
          <a:scene3d>
            <a:camera prst="perspective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bn-BD" sz="8000" dirty="0">
                <a:latin typeface="NikoshBAN" pitchFamily="2" charset="0"/>
                <a:cs typeface="NikoshBAN" pitchFamily="2" charset="0"/>
              </a:rPr>
              <a:t>কাঁদে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3962400" y="5334000"/>
            <a:ext cx="4953000" cy="1143000"/>
          </a:xfrm>
          <a:prstGeom prst="rect">
            <a:avLst/>
          </a:prstGeom>
          <a:solidFill>
            <a:schemeClr val="bg2"/>
          </a:solidFill>
          <a:ln w="9525">
            <a:solidFill>
              <a:srgbClr val="996600"/>
            </a:solidFill>
            <a:miter lim="800000"/>
            <a:headEnd/>
            <a:tailEnd/>
          </a:ln>
          <a:scene3d>
            <a:camera prst="perspective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bn-BD" sz="8000" dirty="0">
                <a:latin typeface="NikoshBAN" pitchFamily="2" charset="0"/>
                <a:cs typeface="NikoshBAN" pitchFamily="2" charset="0"/>
              </a:rPr>
              <a:t>দুঃ ছাই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0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4"/>
          <p:cNvSpPr>
            <a:spLocks noChangeArrowheads="1"/>
          </p:cNvSpPr>
          <p:nvPr/>
        </p:nvSpPr>
        <p:spPr bwMode="auto">
          <a:xfrm>
            <a:off x="2667000" y="1447800"/>
            <a:ext cx="7239000" cy="4191000"/>
          </a:xfrm>
          <a:prstGeom prst="bevel">
            <a:avLst>
              <a:gd name="adj" fmla="val 12500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scene3d>
            <a:camera prst="perspectiveLeft"/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r>
              <a:rPr lang="bn-BD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>
                <a:solidFill>
                  <a:srgbClr val="800000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en-US" sz="11500" dirty="0">
              <a:solidFill>
                <a:srgbClr val="8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6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 rot="2027109">
            <a:off x="7470775" y="776289"/>
            <a:ext cx="3208338" cy="11001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bn-BD" sz="6000">
                <a:latin typeface="NikoshBAN" pitchFamily="2" charset="0"/>
              </a:rPr>
              <a:t> </a:t>
            </a:r>
            <a:r>
              <a:rPr lang="bn-BD" sz="4400">
                <a:latin typeface="NikoshBAN" pitchFamily="2" charset="0"/>
              </a:rPr>
              <a:t>জোড়ায় কাজ</a:t>
            </a:r>
            <a:endParaRPr lang="en-US" sz="8800">
              <a:latin typeface="NikoshBAN" pitchFamily="2" charset="0"/>
            </a:endParaRP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1524000" y="2895600"/>
            <a:ext cx="9144000" cy="2209800"/>
          </a:xfrm>
          <a:prstGeom prst="rect">
            <a:avLst/>
          </a:prstGeom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8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4800">
                <a:solidFill>
                  <a:srgbClr val="002060"/>
                </a:solidFill>
                <a:latin typeface="NikoshBAN" pitchFamily="2" charset="0"/>
              </a:rPr>
              <a:t>“সন্তানের প্রতি মায়ের ভালবাসা অকৃত্রিম”</a:t>
            </a:r>
          </a:p>
          <a:p>
            <a:pPr algn="ctr" eaLnBrk="1" hangingPunct="1">
              <a:defRPr/>
            </a:pPr>
            <a:r>
              <a:rPr lang="bn-BD" sz="4800">
                <a:solidFill>
                  <a:srgbClr val="002060"/>
                </a:solidFill>
                <a:latin typeface="NikoshBAN" pitchFamily="2" charset="0"/>
              </a:rPr>
              <a:t>আলোচোনা কর।</a:t>
            </a:r>
            <a:endParaRPr lang="en-US" sz="4800">
              <a:solidFill>
                <a:srgbClr val="002060"/>
              </a:solidFill>
              <a:latin typeface="NikoshBAN" pitchFamily="2" charset="0"/>
            </a:endParaRPr>
          </a:p>
        </p:txBody>
      </p:sp>
      <p:sp>
        <p:nvSpPr>
          <p:cNvPr id="87044" name="AutoShape 4"/>
          <p:cNvSpPr>
            <a:spLocks noChangeArrowheads="1"/>
          </p:cNvSpPr>
          <p:nvPr/>
        </p:nvSpPr>
        <p:spPr bwMode="auto">
          <a:xfrm>
            <a:off x="4724400" y="5410200"/>
            <a:ext cx="3429000" cy="1066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bn-BD" sz="4400">
                <a:latin typeface="NikoshBAN" pitchFamily="2" charset="0"/>
              </a:rPr>
              <a:t>৫ মিনিট</a:t>
            </a:r>
            <a:endParaRPr lang="en-US" sz="4400">
              <a:latin typeface="NikoshBAN" pitchFamily="2" charset="0"/>
            </a:endParaRPr>
          </a:p>
        </p:txBody>
      </p:sp>
      <p:pic>
        <p:nvPicPr>
          <p:cNvPr id="23559" name="Picture 7" descr="C:\Users\DOEL\Pictures\CLIPART_OF_16323_SM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0920" y="152400"/>
            <a:ext cx="3738880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840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>
            <a:off x="3886200" y="762000"/>
            <a:ext cx="4267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s-IN" sz="3600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</a:rPr>
              <a:t>মূল্যায়ন</a:t>
            </a:r>
            <a:endParaRPr lang="en-US" sz="3600" i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905000" y="2057400"/>
            <a:ext cx="8382000" cy="4419600"/>
          </a:xfrm>
          <a:prstGeom prst="rect">
            <a:avLst/>
          </a:prstGeom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3" eaLnBrk="1" hangingPunct="1">
              <a:buFont typeface="Wingdings" pitchFamily="2" charset="2"/>
              <a:buChar char="q"/>
              <a:defRPr/>
            </a:pPr>
            <a:endParaRPr lang="en-US" sz="4800" dirty="0">
              <a:solidFill>
                <a:srgbClr val="0D0D0D"/>
              </a:solidFill>
              <a:latin typeface="NikoshBAN" pitchFamily="2" charset="0"/>
            </a:endParaRP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জসীমউদদীন কোথায় জন্ম গ্রহণ করেছেন?</a:t>
            </a:r>
            <a:endParaRPr lang="en-US" sz="4800" dirty="0">
              <a:solidFill>
                <a:srgbClr val="0D0D0D"/>
              </a:solidFill>
              <a:latin typeface="NikoshBAN" pitchFamily="2" charset="0"/>
            </a:endParaRP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পল্লী জননী কবিতায় ছেলে মাকে</a:t>
            </a:r>
            <a:endParaRPr lang="en-US" sz="4800" dirty="0">
              <a:solidFill>
                <a:srgbClr val="0D0D0D"/>
              </a:solidFill>
              <a:latin typeface="NikoshBAN" pitchFamily="2" charset="0"/>
            </a:endParaRPr>
          </a:p>
          <a:p>
            <a:pPr lvl="2" eaLnBrk="1" hangingPunct="1">
              <a:defRPr/>
            </a:pP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কি</a:t>
            </a:r>
            <a:r>
              <a:rPr lang="en-US" sz="4800" dirty="0">
                <a:solidFill>
                  <a:srgbClr val="0D0D0D"/>
                </a:solidFill>
                <a:latin typeface="NikoshBAN" pitchFamily="2" charset="0"/>
              </a:rPr>
              <a:t> </a:t>
            </a: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যত্ন করে রাখার কথা বলেছেন ?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bn-BD" sz="4800" dirty="0" smtClean="0">
                <a:solidFill>
                  <a:srgbClr val="0D0D0D"/>
                </a:solidFill>
                <a:latin typeface="NikoshBAN" pitchFamily="2" charset="0"/>
              </a:rPr>
              <a:t>আজো </a:t>
            </a: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রোগে তার পথ্য জোটেনি – </a:t>
            </a:r>
          </a:p>
          <a:p>
            <a:pPr lvl="1" eaLnBrk="1" hangingPunct="1">
              <a:defRPr/>
            </a:pPr>
            <a:r>
              <a:rPr lang="bn-BD" sz="4800" dirty="0">
                <a:solidFill>
                  <a:srgbClr val="0D0D0D"/>
                </a:solidFill>
                <a:latin typeface="NikoshBAN" pitchFamily="2" charset="0"/>
              </a:rPr>
              <a:t>পথ্য না জোটার কারন কী  ব্যাখ্যা কর।</a:t>
            </a:r>
          </a:p>
          <a:p>
            <a:pPr eaLnBrk="1" hangingPunct="1">
              <a:defRPr/>
            </a:pPr>
            <a:endParaRPr lang="en-US" sz="4400" dirty="0">
              <a:solidFill>
                <a:srgbClr val="D2A010"/>
              </a:solidFill>
              <a:latin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0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675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/>
          <p:cNvSpPr>
            <a:spLocks noChangeArrowheads="1" noChangeShapeType="1" noTextEdit="1"/>
          </p:cNvSpPr>
          <p:nvPr/>
        </p:nvSpPr>
        <p:spPr bwMode="auto">
          <a:xfrm rot="-1051012">
            <a:off x="1797050" y="520700"/>
            <a:ext cx="4210050" cy="156845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Bottom"/>
              <a:lightRig rig="legacyNormal3" dir="t"/>
            </a:scene3d>
            <a:sp3d extrusionH="887400" prstMaterial="legacyMatte">
              <a:extrusionClr>
                <a:srgbClr val="939676"/>
              </a:extrusionClr>
              <a:contourClr>
                <a:srgbClr val="92D050"/>
              </a:contourClr>
            </a:sp3d>
          </a:bodyPr>
          <a:lstStyle/>
          <a:p>
            <a:pPr algn="ctr"/>
            <a:r>
              <a:rPr lang="as-IN" sz="3600" kern="10">
                <a:ln w="9525">
                  <a:round/>
                  <a:headEnd/>
                  <a:tailEnd/>
                </a:ln>
                <a:solidFill>
                  <a:srgbClr val="92D050"/>
                </a:solidFill>
              </a:rPr>
              <a:t>বাড়ীর কাজ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92D050"/>
              </a:solidFill>
            </a:endParaRPr>
          </a:p>
        </p:txBody>
      </p:sp>
      <p:pic>
        <p:nvPicPr>
          <p:cNvPr id="26627" name="Picture 7" descr="hou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76200"/>
            <a:ext cx="3886200" cy="2954338"/>
          </a:xfrm>
          <a:noFill/>
        </p:spPr>
      </p:pic>
      <p:sp>
        <p:nvSpPr>
          <p:cNvPr id="19460" name="AutoShape 8"/>
          <p:cNvSpPr>
            <a:spLocks noChangeArrowheads="1"/>
          </p:cNvSpPr>
          <p:nvPr/>
        </p:nvSpPr>
        <p:spPr bwMode="auto">
          <a:xfrm>
            <a:off x="1752600" y="3276600"/>
            <a:ext cx="8763000" cy="19050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E8FF86"/>
              </a:gs>
              <a:gs pos="50000">
                <a:srgbClr val="EEFFB6"/>
              </a:gs>
              <a:gs pos="100000">
                <a:srgbClr val="F6FFDB"/>
              </a:gs>
            </a:gsLst>
            <a:lin ang="0" scaled="1"/>
          </a:gradFill>
          <a:ln w="38100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bn-BD" sz="4400" dirty="0">
                <a:solidFill>
                  <a:srgbClr val="0D0D0D"/>
                </a:solidFill>
                <a:latin typeface="NikoshBAN" pitchFamily="2" charset="0"/>
              </a:rPr>
              <a:t>“</a:t>
            </a:r>
            <a:r>
              <a:rPr lang="bn-BD" sz="5400" dirty="0">
                <a:solidFill>
                  <a:srgbClr val="0D0D0D"/>
                </a:solidFill>
                <a:latin typeface="NikoshBAN" pitchFamily="2" charset="0"/>
              </a:rPr>
              <a:t>পল্লীজননী কবিতার মূলভাব বিশ্লেষণ কর</a:t>
            </a:r>
            <a:r>
              <a:rPr lang="bn-BD" sz="4400" dirty="0">
                <a:solidFill>
                  <a:srgbClr val="0D0D0D"/>
                </a:solidFill>
                <a:latin typeface="NikoshBAN" pitchFamily="2" charset="0"/>
              </a:rPr>
              <a:t>”</a:t>
            </a:r>
            <a:endParaRPr lang="en-US" sz="4400" dirty="0">
              <a:solidFill>
                <a:srgbClr val="0D0D0D"/>
              </a:solidFill>
              <a:latin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5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9" descr="28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0" y="1752600"/>
            <a:ext cx="7086600" cy="4306888"/>
          </a:xfrm>
          <a:noFill/>
        </p:spPr>
      </p:pic>
      <p:sp>
        <p:nvSpPr>
          <p:cNvPr id="4" name="Down Ribbon 3"/>
          <p:cNvSpPr/>
          <p:nvPr/>
        </p:nvSpPr>
        <p:spPr>
          <a:xfrm>
            <a:off x="1752600" y="152400"/>
            <a:ext cx="8915400" cy="1371600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9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56704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304800"/>
            <a:ext cx="5486400" cy="1107996"/>
          </a:xfrm>
          <a:prstGeom prst="rect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>
                <a:lumMod val="95000"/>
                <a:lumOff val="5000"/>
              </a:schemeClr>
            </a:solidFill>
          </a:ln>
          <a:scene3d>
            <a:camera prst="perspective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66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6994358" y="2061273"/>
            <a:ext cx="5058156" cy="4393147"/>
          </a:xfrm>
          <a:prstGeom prst="bevel">
            <a:avLst>
              <a:gd name="adj" fmla="val 12500"/>
            </a:avLst>
          </a:prstGeom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0" scaled="1"/>
            <a:tileRect/>
          </a:gra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>
            <a:softEdge rad="63500"/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4400" dirty="0">
              <a:solidFill>
                <a:schemeClr val="bg2"/>
              </a:solidFill>
              <a:latin typeface="NikoshBAN" pitchFamily="2" charset="0"/>
            </a:endParaRPr>
          </a:p>
          <a:p>
            <a:pPr eaLnBrk="1" hangingPunct="1">
              <a:defRPr/>
            </a:pPr>
            <a:r>
              <a:rPr lang="bn-BD" sz="3600" dirty="0">
                <a:latin typeface="NikoshBAN" pitchFamily="2" charset="0"/>
              </a:rPr>
              <a:t>বিষয় </a:t>
            </a:r>
            <a:r>
              <a:rPr lang="en-US" sz="3600" dirty="0">
                <a:latin typeface="NikoshBAN" pitchFamily="2" charset="0"/>
              </a:rPr>
              <a:t>:</a:t>
            </a:r>
            <a:r>
              <a:rPr lang="bn-BD" sz="3600" dirty="0">
                <a:latin typeface="NikoshBAN" pitchFamily="2" charset="0"/>
              </a:rPr>
              <a:t> বাংলা </a:t>
            </a:r>
            <a:endParaRPr lang="en-US" sz="3600" dirty="0" smtClean="0">
              <a:latin typeface="NikoshBAN" pitchFamily="2" charset="0"/>
            </a:endParaRPr>
          </a:p>
          <a:p>
            <a:pPr eaLnBrk="1" hangingPunct="1">
              <a:defRPr/>
            </a:pPr>
            <a:r>
              <a:rPr lang="bn-BD" sz="3600" dirty="0" smtClean="0">
                <a:latin typeface="NikoshBAN" pitchFamily="2" charset="0"/>
              </a:rPr>
              <a:t>শ্রেণিঃ </a:t>
            </a:r>
            <a:r>
              <a:rPr lang="bn-BD" sz="3600" dirty="0">
                <a:latin typeface="NikoshBAN" pitchFamily="2" charset="0"/>
              </a:rPr>
              <a:t>নবম</a:t>
            </a:r>
          </a:p>
          <a:p>
            <a:pPr eaLnBrk="1" hangingPunct="1">
              <a:defRPr/>
            </a:pPr>
            <a:r>
              <a:rPr lang="bn-BD" sz="3600" dirty="0">
                <a:latin typeface="NikoshBAN" pitchFamily="2" charset="0"/>
              </a:rPr>
              <a:t>সময়ঃ </a:t>
            </a:r>
            <a:r>
              <a:rPr lang="en-US" sz="3600" dirty="0" smtClean="0">
                <a:latin typeface="NikoshBAN" pitchFamily="2" charset="0"/>
              </a:rPr>
              <a:t>৪৫</a:t>
            </a:r>
            <a:r>
              <a:rPr lang="bn-BD" sz="3600" dirty="0" smtClean="0">
                <a:latin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</a:rPr>
              <a:t>মিঃ</a:t>
            </a:r>
          </a:p>
          <a:p>
            <a:pPr eaLnBrk="1" hangingPunct="1">
              <a:defRPr/>
            </a:pPr>
            <a:r>
              <a:rPr lang="bn-BD" sz="3600" dirty="0" smtClean="0">
                <a:latin typeface="NikoshBAN" pitchFamily="2" charset="0"/>
              </a:rPr>
              <a:t>তারিখঃ</a:t>
            </a:r>
            <a:endParaRPr lang="bn-BD" sz="3600" dirty="0">
              <a:latin typeface="NikoshBAN" pitchFamily="2" charset="0"/>
            </a:endParaRPr>
          </a:p>
          <a:p>
            <a:pPr eaLnBrk="1" hangingPunct="1">
              <a:defRPr/>
            </a:pPr>
            <a:endParaRPr lang="en-US" sz="4400" dirty="0">
              <a:latin typeface="NikoshBAN" pitchFamily="2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-179591" y="2061273"/>
            <a:ext cx="6580391" cy="4393147"/>
          </a:xfrm>
          <a:prstGeom prst="bevel">
            <a:avLst>
              <a:gd name="adj" fmla="val 12500"/>
            </a:avLst>
          </a:prstGeom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0" scaled="1"/>
            <a:tileRect/>
          </a:gra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>
            <a:softEdge rad="63500"/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মোঃ</a:t>
            </a:r>
            <a:r>
              <a:rPr lang="en-US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মজিবুর</a:t>
            </a:r>
            <a:r>
              <a:rPr lang="en-US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রহমান</a:t>
            </a:r>
            <a:endParaRPr lang="en-US" sz="3600" dirty="0">
              <a:latin typeface="NikoshBAN" pitchFamily="2" charset="0"/>
              <a:ea typeface="NikoshBAN" pitchFamily="2" charset="0"/>
              <a:cs typeface="NikoshBAN" pitchFamily="2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ভাষা</a:t>
            </a:r>
            <a:r>
              <a:rPr lang="bn-BD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শিক্ষক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সরকারি</a:t>
            </a:r>
            <a:r>
              <a:rPr lang="en-US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টেকনিক্যাল</a:t>
            </a:r>
            <a:r>
              <a:rPr lang="en-US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স্কুল</a:t>
            </a:r>
            <a:r>
              <a:rPr lang="en-US" sz="3600" dirty="0">
                <a:latin typeface="NikoshBAN" pitchFamily="2" charset="0"/>
                <a:ea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latin typeface="NikoshBAN" pitchFamily="2" charset="0"/>
                <a:ea typeface="NikoshBAN" pitchFamily="2" charset="0"/>
                <a:cs typeface="NikoshBAN" pitchFamily="2" charset="0"/>
              </a:rPr>
              <a:t>কলেজ</a:t>
            </a:r>
            <a:endParaRPr lang="en-US" sz="3600" dirty="0">
              <a:latin typeface="NikoshBAN" pitchFamily="2" charset="0"/>
              <a:ea typeface="NikoshBAN" pitchFamily="2" charset="0"/>
              <a:cs typeface="NikoshBAN" pitchFamily="2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3600" dirty="0" err="1">
                <a:latin typeface="NikoshBAN" pitchFamily="2" charset="0"/>
              </a:rPr>
              <a:t>নেত্রকোণা</a:t>
            </a:r>
            <a:r>
              <a:rPr lang="en-US" sz="3600" dirty="0">
                <a:latin typeface="NikoshBAN" pitchFamily="2" charset="0"/>
              </a:rPr>
              <a:t>।</a:t>
            </a:r>
            <a:endParaRPr lang="en-US" sz="3600" dirty="0">
              <a:latin typeface="Mongolian Baiti" panose="03000500000000000000" pitchFamily="66" charset="0"/>
            </a:endParaRPr>
          </a:p>
          <a:p>
            <a:pPr eaLnBrk="1" hangingPunct="1">
              <a:defRPr/>
            </a:pPr>
            <a:endParaRPr lang="en-US" sz="4400" dirty="0">
              <a:latin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0546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5" name="AutoShape 9"/>
          <p:cNvSpPr>
            <a:spLocks noChangeArrowheads="1"/>
          </p:cNvSpPr>
          <p:nvPr/>
        </p:nvSpPr>
        <p:spPr bwMode="auto">
          <a:xfrm>
            <a:off x="4343400" y="6096000"/>
            <a:ext cx="3581400" cy="609600"/>
          </a:xfrm>
          <a:prstGeom prst="plaque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bn-BD" sz="5400" dirty="0">
                <a:solidFill>
                  <a:srgbClr val="009900"/>
                </a:solidFill>
                <a:latin typeface="NikoshBAN" pitchFamily="2" charset="0"/>
              </a:rPr>
              <a:t>মা ও সন্তান</a:t>
            </a:r>
            <a:endParaRPr lang="en-US" sz="5400" dirty="0">
              <a:solidFill>
                <a:srgbClr val="009900"/>
              </a:solidFill>
              <a:latin typeface="NikoshBAN" pitchFamily="2" charset="0"/>
            </a:endParaRPr>
          </a:p>
        </p:txBody>
      </p:sp>
      <p:pic>
        <p:nvPicPr>
          <p:cNvPr id="13" name="Content Placeholder 12" descr="mother-and-child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838200"/>
            <a:ext cx="3810000" cy="4800600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pic>
        <p:nvPicPr>
          <p:cNvPr id="5" name="Content Placeholder 12" descr="mother-and-child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400800" y="838200"/>
            <a:ext cx="3886200" cy="4800600"/>
          </a:xfrm>
          <a:prstGeom prst="rect">
            <a:avLst/>
          </a:prstGeom>
          <a:noFill/>
          <a:ln w="228600" cap="sq" cmpd="thickTh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83630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8"/>
          <p:cNvSpPr>
            <a:spLocks noChangeArrowheads="1"/>
          </p:cNvSpPr>
          <p:nvPr/>
        </p:nvSpPr>
        <p:spPr bwMode="auto">
          <a:xfrm>
            <a:off x="2209800" y="1600200"/>
            <a:ext cx="7162800" cy="3200400"/>
          </a:xfrm>
          <a:prstGeom prst="cloudCallout">
            <a:avLst>
              <a:gd name="adj1" fmla="val -40847"/>
              <a:gd name="adj2" fmla="val 45931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8800">
                <a:solidFill>
                  <a:srgbClr val="C00000"/>
                </a:solidFill>
                <a:latin typeface="NikoshBAN" pitchFamily="2" charset="0"/>
              </a:rPr>
              <a:t>পল্লী জননী</a:t>
            </a:r>
            <a:endParaRPr lang="en-US" sz="8800">
              <a:solidFill>
                <a:srgbClr val="C00000"/>
              </a:solidFill>
              <a:latin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61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895600"/>
            <a:ext cx="8229600" cy="28194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eaLnBrk="1" hangingPunct="1">
              <a:buNone/>
            </a:pPr>
            <a:r>
              <a:rPr lang="en-US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১। </a:t>
            </a:r>
            <a:r>
              <a:rPr lang="bn-BD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কবি </a:t>
            </a:r>
            <a:r>
              <a:rPr lang="bn-BD" sz="4800" dirty="0">
                <a:latin typeface="NikoshBAN" pitchFamily="2" charset="0"/>
                <a:ea typeface="NikoshBAN" pitchFamily="2" charset="0"/>
                <a:cs typeface="NikoshBAN" pitchFamily="2" charset="0"/>
              </a:rPr>
              <a:t>পরিচিতি বলতে পারবে।</a:t>
            </a:r>
          </a:p>
          <a:p>
            <a:pPr marL="0" indent="0" eaLnBrk="1" hangingPunct="1">
              <a:buNone/>
            </a:pPr>
            <a:r>
              <a:rPr lang="en-US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২। </a:t>
            </a:r>
            <a:r>
              <a:rPr lang="bn-BD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শব্দার্থ </a:t>
            </a:r>
            <a:r>
              <a:rPr lang="bn-BD" sz="4800" dirty="0">
                <a:latin typeface="NikoshBAN" pitchFamily="2" charset="0"/>
                <a:ea typeface="NikoshBAN" pitchFamily="2" charset="0"/>
                <a:cs typeface="NikoshBAN" pitchFamily="2" charset="0"/>
              </a:rPr>
              <a:t>ও সঠিক উচ্চারণ করতে পারবে।</a:t>
            </a:r>
          </a:p>
          <a:p>
            <a:pPr marL="0" indent="0" eaLnBrk="1" hangingPunct="1">
              <a:buNone/>
            </a:pPr>
            <a:r>
              <a:rPr lang="en-US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৩। </a:t>
            </a:r>
            <a:r>
              <a:rPr lang="bn-BD" sz="4800" dirty="0" smtClean="0">
                <a:latin typeface="NikoshBAN" pitchFamily="2" charset="0"/>
                <a:ea typeface="NikoshBAN" pitchFamily="2" charset="0"/>
                <a:cs typeface="NikoshBAN" pitchFamily="2" charset="0"/>
              </a:rPr>
              <a:t>কবিতার </a:t>
            </a:r>
            <a:r>
              <a:rPr lang="bn-BD" sz="4800" dirty="0">
                <a:latin typeface="NikoshBAN" pitchFamily="2" charset="0"/>
                <a:ea typeface="NikoshBAN" pitchFamily="2" charset="0"/>
                <a:cs typeface="NikoshBAN" pitchFamily="2" charset="0"/>
              </a:rPr>
              <a:t>মূলভাব বিশ্লেষণ করতে পারবে।</a:t>
            </a:r>
          </a:p>
          <a:p>
            <a:pPr eaLnBrk="1" hangingPunct="1"/>
            <a:endParaRPr lang="en-US" sz="4000" dirty="0">
              <a:latin typeface="NikoshBAN" pitchFamily="2" charset="0"/>
              <a:ea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228600"/>
            <a:ext cx="4472342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8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শিখ</a:t>
            </a:r>
            <a:r>
              <a:rPr lang="en-US" sz="8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</a:t>
            </a:r>
            <a:r>
              <a:rPr lang="bn-BD" sz="8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ফল</a:t>
            </a:r>
            <a:endParaRPr lang="en-US" sz="8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24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Jasimuddi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86200" y="381000"/>
            <a:ext cx="4572000" cy="5029200"/>
          </a:xfrm>
          <a:solidFill>
            <a:srgbClr val="00B0F0"/>
          </a:solidFill>
        </p:spPr>
      </p:pic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1600200" y="533400"/>
            <a:ext cx="2133600" cy="11430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3600" u="sng">
                <a:solidFill>
                  <a:srgbClr val="FF0000"/>
                </a:solidFill>
                <a:latin typeface="NikoshBAN" pitchFamily="2" charset="0"/>
              </a:rPr>
              <a:t>জন্ম</a:t>
            </a:r>
          </a:p>
          <a:p>
            <a:pPr algn="ctr" eaLnBrk="1" hangingPunct="1">
              <a:defRPr/>
            </a:pPr>
            <a:r>
              <a:rPr lang="bn-BD" sz="3600">
                <a:latin typeface="NikoshBAN" pitchFamily="2" charset="0"/>
              </a:rPr>
              <a:t>১৯০৩ খ্রীঃ</a:t>
            </a:r>
            <a:endParaRPr lang="en-US" sz="3600">
              <a:latin typeface="NikoshBAN" pitchFamily="2" charset="0"/>
            </a:endParaRPr>
          </a:p>
        </p:txBody>
      </p:sp>
      <p:sp>
        <p:nvSpPr>
          <p:cNvPr id="73737" name="AutoShape 9"/>
          <p:cNvSpPr>
            <a:spLocks noChangeArrowheads="1"/>
          </p:cNvSpPr>
          <p:nvPr/>
        </p:nvSpPr>
        <p:spPr bwMode="auto">
          <a:xfrm>
            <a:off x="1676400" y="4419600"/>
            <a:ext cx="2209800" cy="12192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2800" u="sng">
                <a:solidFill>
                  <a:srgbClr val="FF0000"/>
                </a:solidFill>
                <a:latin typeface="NikoshBAN" pitchFamily="2" charset="0"/>
              </a:rPr>
              <a:t>পেশা</a:t>
            </a:r>
          </a:p>
          <a:p>
            <a:pPr algn="ctr" eaLnBrk="1" hangingPunct="1">
              <a:defRPr/>
            </a:pPr>
            <a:r>
              <a:rPr lang="bn-BD" sz="2800">
                <a:latin typeface="NikoshBAN" pitchFamily="2" charset="0"/>
              </a:rPr>
              <a:t>ঢাকা বিশ্ববিদ্যালয়ে </a:t>
            </a:r>
          </a:p>
          <a:p>
            <a:pPr algn="ctr" eaLnBrk="1" hangingPunct="1">
              <a:defRPr/>
            </a:pPr>
            <a:r>
              <a:rPr lang="bn-BD" sz="2800">
                <a:latin typeface="NikoshBAN" pitchFamily="2" charset="0"/>
              </a:rPr>
              <a:t>অধ্যাপনা</a:t>
            </a:r>
            <a:endParaRPr lang="en-US" sz="2800">
              <a:latin typeface="NikoshBAN" pitchFamily="2" charset="0"/>
            </a:endParaRPr>
          </a:p>
        </p:txBody>
      </p:sp>
      <p:sp>
        <p:nvSpPr>
          <p:cNvPr id="73738" name="AutoShape 10"/>
          <p:cNvSpPr>
            <a:spLocks noChangeArrowheads="1"/>
          </p:cNvSpPr>
          <p:nvPr/>
        </p:nvSpPr>
        <p:spPr bwMode="auto">
          <a:xfrm>
            <a:off x="8534400" y="1828800"/>
            <a:ext cx="2133600" cy="21336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2000" b="1" u="sng">
                <a:solidFill>
                  <a:srgbClr val="FF0000"/>
                </a:solidFill>
                <a:latin typeface="NikoshBAN" pitchFamily="2" charset="0"/>
              </a:rPr>
              <a:t>উল্লেখযোগ্য গ্রন্থ</a:t>
            </a:r>
          </a:p>
          <a:p>
            <a:pPr algn="ctr" eaLnBrk="1" hangingPunct="1">
              <a:defRPr/>
            </a:pPr>
            <a:r>
              <a:rPr lang="bn-BD" sz="2000" b="1">
                <a:latin typeface="NikoshBAN" pitchFamily="2" charset="0"/>
              </a:rPr>
              <a:t>নকশী কাথার মাঠ, রাখালী,</a:t>
            </a:r>
          </a:p>
          <a:p>
            <a:pPr algn="ctr" eaLnBrk="1" hangingPunct="1">
              <a:defRPr/>
            </a:pPr>
            <a:r>
              <a:rPr lang="bn-BD" sz="2000" b="1">
                <a:latin typeface="NikoshBAN" pitchFamily="2" charset="0"/>
              </a:rPr>
              <a:t> বালুচর ,হাসু</a:t>
            </a:r>
            <a:endParaRPr lang="en-US" sz="2000" b="1">
              <a:latin typeface="NikoshBAN" pitchFamily="2" charset="0"/>
            </a:endParaRPr>
          </a:p>
        </p:txBody>
      </p:sp>
      <p:sp>
        <p:nvSpPr>
          <p:cNvPr id="73739" name="AutoShape 11"/>
          <p:cNvSpPr>
            <a:spLocks noChangeArrowheads="1"/>
          </p:cNvSpPr>
          <p:nvPr/>
        </p:nvSpPr>
        <p:spPr bwMode="auto">
          <a:xfrm>
            <a:off x="8534400" y="304800"/>
            <a:ext cx="1981200" cy="10668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3600" u="sng">
                <a:solidFill>
                  <a:srgbClr val="FF0000"/>
                </a:solidFill>
                <a:latin typeface="NikoshBAN" pitchFamily="2" charset="0"/>
              </a:rPr>
              <a:t>খ্যাতি</a:t>
            </a:r>
          </a:p>
          <a:p>
            <a:pPr algn="ctr" eaLnBrk="1" hangingPunct="1">
              <a:defRPr/>
            </a:pPr>
            <a:r>
              <a:rPr lang="bn-BD" sz="3600">
                <a:latin typeface="NikoshBAN" pitchFamily="2" charset="0"/>
              </a:rPr>
              <a:t>পল্লীকবি</a:t>
            </a:r>
            <a:endParaRPr lang="en-US" sz="3600">
              <a:latin typeface="NikoshBAN" pitchFamily="2" charset="0"/>
            </a:endParaRPr>
          </a:p>
        </p:txBody>
      </p:sp>
      <p:sp>
        <p:nvSpPr>
          <p:cNvPr id="73740" name="AutoShape 12"/>
          <p:cNvSpPr>
            <a:spLocks noChangeArrowheads="1"/>
          </p:cNvSpPr>
          <p:nvPr/>
        </p:nvSpPr>
        <p:spPr bwMode="auto">
          <a:xfrm>
            <a:off x="1676400" y="2057400"/>
            <a:ext cx="2133600" cy="19050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bn-BD" sz="2000">
              <a:latin typeface="NikoshBAN" pitchFamily="2" charset="0"/>
            </a:endParaRPr>
          </a:p>
          <a:p>
            <a:pPr algn="ctr" eaLnBrk="1" hangingPunct="1">
              <a:defRPr/>
            </a:pPr>
            <a:r>
              <a:rPr lang="bn-BD" sz="3600" u="sng">
                <a:solidFill>
                  <a:srgbClr val="FF0000"/>
                </a:solidFill>
                <a:latin typeface="NikoshBAN" pitchFamily="2" charset="0"/>
              </a:rPr>
              <a:t>জন্মস্থান</a:t>
            </a:r>
          </a:p>
          <a:p>
            <a:pPr algn="ctr" eaLnBrk="1" hangingPunct="1">
              <a:defRPr/>
            </a:pPr>
            <a:r>
              <a:rPr lang="bn-BD" sz="3600">
                <a:latin typeface="NikoshBAN" pitchFamily="2" charset="0"/>
              </a:rPr>
              <a:t>তাম্বুলখানা,</a:t>
            </a:r>
          </a:p>
          <a:p>
            <a:pPr algn="ctr" eaLnBrk="1" hangingPunct="1">
              <a:defRPr/>
            </a:pPr>
            <a:r>
              <a:rPr lang="bn-BD" sz="3600">
                <a:latin typeface="NikoshBAN" pitchFamily="2" charset="0"/>
              </a:rPr>
              <a:t>ফরিদপুর</a:t>
            </a:r>
          </a:p>
          <a:p>
            <a:pPr algn="ctr" eaLnBrk="1" hangingPunct="1">
              <a:defRPr/>
            </a:pPr>
            <a:endParaRPr lang="en-US" sz="3600">
              <a:latin typeface="NikoshBAN" pitchFamily="2" charset="0"/>
            </a:endParaRPr>
          </a:p>
        </p:txBody>
      </p:sp>
      <p:sp>
        <p:nvSpPr>
          <p:cNvPr id="73741" name="AutoShape 13"/>
          <p:cNvSpPr>
            <a:spLocks noChangeArrowheads="1"/>
          </p:cNvSpPr>
          <p:nvPr/>
        </p:nvSpPr>
        <p:spPr bwMode="auto">
          <a:xfrm>
            <a:off x="8610600" y="4191000"/>
            <a:ext cx="2057400" cy="14478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bn-BD" sz="2800" u="sng">
                <a:solidFill>
                  <a:srgbClr val="FF0000"/>
                </a:solidFill>
                <a:latin typeface="NikoshBAN" pitchFamily="2" charset="0"/>
              </a:rPr>
              <a:t>মৃত্যু</a:t>
            </a:r>
          </a:p>
          <a:p>
            <a:pPr algn="ctr" eaLnBrk="1" hangingPunct="1">
              <a:defRPr/>
            </a:pPr>
            <a:r>
              <a:rPr lang="bn-BD" sz="2800">
                <a:latin typeface="NikoshBAN" pitchFamily="2" charset="0"/>
              </a:rPr>
              <a:t>১৯৭৬ সালের </a:t>
            </a:r>
          </a:p>
          <a:p>
            <a:pPr algn="ctr" eaLnBrk="1" hangingPunct="1">
              <a:defRPr/>
            </a:pPr>
            <a:r>
              <a:rPr lang="bn-BD" sz="2800">
                <a:latin typeface="NikoshBAN" pitchFamily="2" charset="0"/>
              </a:rPr>
              <a:t>১৪ মার্চ</a:t>
            </a:r>
            <a:endParaRPr lang="en-US" sz="2800">
              <a:latin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91000" y="5586150"/>
            <a:ext cx="3886200" cy="1043250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6000" b="1" dirty="0">
                <a:solidFill>
                  <a:srgbClr val="C00000"/>
                </a:solidFill>
                <a:latin typeface="NikoshLightBAN" pitchFamily="2" charset="0"/>
                <a:cs typeface="NikoshLightBAN" pitchFamily="2" charset="0"/>
              </a:rPr>
              <a:t>জসীমউদদীন</a:t>
            </a:r>
            <a:endParaRPr lang="en-US" sz="6000" dirty="0">
              <a:solidFill>
                <a:srgbClr val="C00000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9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4"/>
          <p:cNvSpPr>
            <a:spLocks noChangeArrowheads="1"/>
          </p:cNvSpPr>
          <p:nvPr/>
        </p:nvSpPr>
        <p:spPr bwMode="auto">
          <a:xfrm>
            <a:off x="2514600" y="1600200"/>
            <a:ext cx="7391400" cy="3962400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bn-BD" sz="11500" i="1" dirty="0">
                <a:solidFill>
                  <a:srgbClr val="0D0D0D"/>
                </a:solidFill>
                <a:latin typeface="NikoshBAN" pitchFamily="2" charset="0"/>
              </a:rPr>
              <a:t>আদর্শ পাঠ</a:t>
            </a:r>
            <a:endParaRPr lang="en-US" sz="11500" i="1" dirty="0">
              <a:solidFill>
                <a:srgbClr val="0D0D0D"/>
              </a:solidFill>
              <a:latin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2514" y="2967039"/>
            <a:ext cx="5551487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41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/>
          <p:cNvSpPr>
            <a:spLocks noChangeArrowheads="1"/>
          </p:cNvSpPr>
          <p:nvPr/>
        </p:nvSpPr>
        <p:spPr bwMode="auto">
          <a:xfrm>
            <a:off x="2514600" y="1371600"/>
            <a:ext cx="7391400" cy="4191000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11500" i="1" dirty="0">
                <a:solidFill>
                  <a:srgbClr val="0D0D0D"/>
                </a:solidFill>
                <a:latin typeface="NikoshBAN" pitchFamily="2" charset="0"/>
                <a:cs typeface="Arial" charset="0"/>
              </a:rPr>
              <a:t>সরব পাঠ</a:t>
            </a:r>
            <a:endParaRPr lang="en-US" sz="11500" i="1" dirty="0">
              <a:solidFill>
                <a:srgbClr val="0D0D0D"/>
              </a:solidFill>
              <a:latin typeface="NikoshBAN" pitchFamily="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9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673226" y="1447800"/>
            <a:ext cx="2670175" cy="990600"/>
          </a:xfrm>
          <a:prstGeom prst="homePlate">
            <a:avLst>
              <a:gd name="adj" fmla="val 72162"/>
            </a:avLst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4400" dirty="0">
                <a:latin typeface="Arial" charset="0"/>
                <a:cs typeface="Arial" charset="0"/>
              </a:rPr>
              <a:t>নামাজের ঘর</a:t>
            </a:r>
            <a:endParaRPr lang="en-US" sz="1600" dirty="0">
              <a:latin typeface="Arial" charset="0"/>
              <a:cs typeface="Mangal" pitchFamily="2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1638300" y="5181600"/>
            <a:ext cx="2476500" cy="1066800"/>
          </a:xfrm>
          <a:prstGeom prst="homePlate">
            <a:avLst>
              <a:gd name="adj" fmla="val 77477"/>
            </a:avLst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6000">
                <a:latin typeface="Arial" charset="0"/>
                <a:cs typeface="Arial" charset="0"/>
              </a:rPr>
              <a:t>আড়ং</a:t>
            </a:r>
            <a:endParaRPr lang="en-US" sz="2400">
              <a:latin typeface="Arial" charset="0"/>
              <a:cs typeface="Mangal" pitchFamily="2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1633539" y="3200400"/>
            <a:ext cx="2486025" cy="1066800"/>
          </a:xfrm>
          <a:prstGeom prst="homePlate">
            <a:avLst>
              <a:gd name="adj" fmla="val 72234"/>
            </a:avLst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4800" dirty="0">
                <a:latin typeface="NikoshBAN" pitchFamily="2" charset="0"/>
                <a:cs typeface="Arial" charset="0"/>
              </a:rPr>
              <a:t>চোখের নীর</a:t>
            </a:r>
            <a:endParaRPr lang="en-US" sz="4800" dirty="0">
              <a:latin typeface="NikoshBAN" pitchFamily="2" charset="0"/>
              <a:cs typeface="Arial" charset="0"/>
            </a:endParaRPr>
          </a:p>
        </p:txBody>
      </p:sp>
      <p:pic>
        <p:nvPicPr>
          <p:cNvPr id="75795" name="Picture 19" descr="Girl in Date Tre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48150" y="4800600"/>
            <a:ext cx="360045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5796" name="Picture 20" descr="new-forest0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191000" y="3048001"/>
            <a:ext cx="3733800" cy="16287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5798" name="Rectangle 22"/>
          <p:cNvSpPr>
            <a:spLocks noChangeArrowheads="1"/>
          </p:cNvSpPr>
          <p:nvPr/>
        </p:nvSpPr>
        <p:spPr bwMode="auto">
          <a:xfrm>
            <a:off x="8077200" y="1447800"/>
            <a:ext cx="2514600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5400" dirty="0">
                <a:latin typeface="NikoshBAN" pitchFamily="2" charset="0"/>
                <a:cs typeface="Arial" charset="0"/>
              </a:rPr>
              <a:t>মসজিদ</a:t>
            </a:r>
            <a:endParaRPr lang="en-US" sz="5400" dirty="0">
              <a:latin typeface="NikoshBAN" pitchFamily="2" charset="0"/>
              <a:cs typeface="Arial" charset="0"/>
            </a:endParaRPr>
          </a:p>
        </p:txBody>
      </p:sp>
      <p:sp>
        <p:nvSpPr>
          <p:cNvPr id="75799" name="Rectangle 23"/>
          <p:cNvSpPr>
            <a:spLocks noChangeArrowheads="1"/>
          </p:cNvSpPr>
          <p:nvPr/>
        </p:nvSpPr>
        <p:spPr bwMode="auto">
          <a:xfrm>
            <a:off x="8077200" y="5257800"/>
            <a:ext cx="2590800" cy="1066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6600" dirty="0">
                <a:latin typeface="NikoshBAN" pitchFamily="2" charset="0"/>
                <a:cs typeface="Arial" charset="0"/>
              </a:rPr>
              <a:t>মেলা</a:t>
            </a:r>
            <a:endParaRPr lang="en-US" sz="6600" dirty="0">
              <a:latin typeface="NikoshBAN" pitchFamily="2" charset="0"/>
              <a:cs typeface="Arial" charset="0"/>
            </a:endParaRPr>
          </a:p>
        </p:txBody>
      </p:sp>
      <p:sp>
        <p:nvSpPr>
          <p:cNvPr id="75800" name="Rectangle 24"/>
          <p:cNvSpPr>
            <a:spLocks noChangeArrowheads="1"/>
          </p:cNvSpPr>
          <p:nvPr/>
        </p:nvSpPr>
        <p:spPr bwMode="auto">
          <a:xfrm>
            <a:off x="8077200" y="3429000"/>
            <a:ext cx="2514600" cy="990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bn-BD" sz="6600" dirty="0">
                <a:latin typeface="NikoshBAN" pitchFamily="2" charset="0"/>
                <a:cs typeface="Arial" charset="0"/>
              </a:rPr>
              <a:t> </a:t>
            </a:r>
            <a:r>
              <a:rPr lang="bn-BD" sz="4800" dirty="0">
                <a:latin typeface="NikoshBAN" pitchFamily="2" charset="0"/>
                <a:cs typeface="Arial" charset="0"/>
              </a:rPr>
              <a:t>চোখের পানি</a:t>
            </a:r>
            <a:r>
              <a:rPr lang="bn-BD" sz="6600" dirty="0">
                <a:latin typeface="NikoshBAN" pitchFamily="2" charset="0"/>
                <a:cs typeface="Arial" charset="0"/>
              </a:rPr>
              <a:t> </a:t>
            </a:r>
            <a:endParaRPr lang="en-US" sz="6600" dirty="0">
              <a:latin typeface="NikoshBAN" pitchFamily="2" charset="0"/>
              <a:cs typeface="Arial" charset="0"/>
            </a:endParaRPr>
          </a:p>
        </p:txBody>
      </p:sp>
      <p:sp>
        <p:nvSpPr>
          <p:cNvPr id="20490" name="WordArt 4"/>
          <p:cNvSpPr>
            <a:spLocks noChangeArrowheads="1" noChangeShapeType="1" noTextEdit="1"/>
          </p:cNvSpPr>
          <p:nvPr/>
        </p:nvSpPr>
        <p:spPr bwMode="auto">
          <a:xfrm>
            <a:off x="4038600" y="228600"/>
            <a:ext cx="3962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s-I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</a:rPr>
              <a:t>শব্দার্থ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</a:endParaRPr>
          </a:p>
        </p:txBody>
      </p:sp>
      <p:pic>
        <p:nvPicPr>
          <p:cNvPr id="12299" name="Picture 12" descr="C:\Users\DOEL\Documents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1295400"/>
            <a:ext cx="3505200" cy="15621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6912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5" grpId="0" animBg="1"/>
      <p:bldP spid="75786" grpId="0" animBg="1"/>
      <p:bldP spid="75798" grpId="0" animBg="1"/>
      <p:bldP spid="75799" grpId="0" animBg="1"/>
      <p:bldP spid="7580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168</Words>
  <Application>Microsoft Office PowerPoint</Application>
  <PresentationFormat>Widescreen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Franklin Gothic Book</vt:lpstr>
      <vt:lpstr>Mangal</vt:lpstr>
      <vt:lpstr>Mongolian Baiti</vt:lpstr>
      <vt:lpstr>NikoshBAN</vt:lpstr>
      <vt:lpstr>NikoshLightBAN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9</cp:revision>
  <dcterms:created xsi:type="dcterms:W3CDTF">2015-06-09T03:04:26Z</dcterms:created>
  <dcterms:modified xsi:type="dcterms:W3CDTF">2015-06-15T03:54:19Z</dcterms:modified>
</cp:coreProperties>
</file>